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Comforta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Comfortaa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italic.fntdata"/></Relationships>
</file>

<file path=ppt/media/image1.png>
</file>

<file path=ppt/media/image10.jp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40ffda47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40ffda47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40ba4263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40ba4263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40ba42634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40ba42634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40ba42634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40ba42634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40ba4263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40ba426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40ba42634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40ba42634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40ba4263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40ba4263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40ba4263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40ba4263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40ba42634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40ba4263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Trapped Between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Worlds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673300" y="46374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                            </a:t>
            </a:r>
            <a:r>
              <a:rPr lang="en" sz="1400"/>
              <a:t>Projet Libre - Epitech Tek 5</a:t>
            </a:r>
            <a:endParaRPr sz="1400"/>
          </a:p>
        </p:txBody>
      </p:sp>
      <p:sp>
        <p:nvSpPr>
          <p:cNvPr id="136" name="Google Shape;136;p13"/>
          <p:cNvSpPr txBox="1"/>
          <p:nvPr>
            <p:ph idx="1" type="subTitle"/>
          </p:nvPr>
        </p:nvSpPr>
        <p:spPr>
          <a:xfrm>
            <a:off x="167875" y="4350925"/>
            <a:ext cx="497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Clément Arnoux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Oliver Rémy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Bryan Toutain-Grandin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2202750" y="22865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 de nous avoir écouté 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Trapped ?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7350" y="1227300"/>
            <a:ext cx="6086475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Génèse du projet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446600" cy="291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●"/>
            </a:pPr>
            <a:r>
              <a:rPr lang="en" sz="14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Né de notre passion commune pour les jeux-vidéos</a:t>
            </a:r>
            <a:endParaRPr sz="14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●"/>
            </a:pPr>
            <a:r>
              <a:rPr lang="en" sz="14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Motivation commune à vouloir développer un jeu</a:t>
            </a:r>
            <a:endParaRPr sz="14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●"/>
            </a:pPr>
            <a:r>
              <a:rPr lang="en" sz="14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Situation d’étudiant permet trouver du temps libre pour travailler dessus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Système de jeu</a:t>
            </a: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775" y="1129625"/>
            <a:ext cx="641244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 choisie</a:t>
            </a:r>
            <a:endParaRPr/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438" y="1870525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Organisation</a:t>
            </a:r>
            <a:endParaRPr/>
          </a:p>
        </p:txBody>
      </p:sp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9825" y="3687125"/>
            <a:ext cx="1058950" cy="105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028" y="1993650"/>
            <a:ext cx="3424550" cy="206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9825" y="1152775"/>
            <a:ext cx="1058950" cy="105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29825" y="2419950"/>
            <a:ext cx="1058950" cy="105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Contenu final espéré</a:t>
            </a:r>
            <a:endParaRPr/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6175" y="3165275"/>
            <a:ext cx="2599837" cy="16624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86" name="Google Shape;18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525" y="2085960"/>
            <a:ext cx="2964975" cy="1895865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87" name="Google Shape;18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8800" y="1156713"/>
            <a:ext cx="3019136" cy="166241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p21"/>
          <p:cNvCxnSpPr/>
          <p:nvPr/>
        </p:nvCxnSpPr>
        <p:spPr>
          <a:xfrm flipH="1" rot="10800000">
            <a:off x="2582025" y="1738700"/>
            <a:ext cx="2476800" cy="9750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9" name="Google Shape;189;p21"/>
          <p:cNvCxnSpPr>
            <a:endCxn id="185" idx="1"/>
          </p:cNvCxnSpPr>
          <p:nvPr/>
        </p:nvCxnSpPr>
        <p:spPr>
          <a:xfrm>
            <a:off x="2571975" y="3104875"/>
            <a:ext cx="2614200" cy="8916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